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95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94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7.xml.rels" ContentType="application/vnd.openxmlformats-package.relationships+xml"/>
  <Override PartName="/ppt/slides/_rels/slide78.xml.rels" ContentType="application/vnd.openxmlformats-package.relationships+xml"/>
  <Override PartName="/ppt/slides/_rels/slide76.xml.rels" ContentType="application/vnd.openxmlformats-package.relationships+xml"/>
  <Override PartName="/ppt/slides/_rels/slide75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72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65.xml.rels" ContentType="application/vnd.openxmlformats-package.relationships+xml"/>
  <Override PartName="/ppt/slides/_rels/slide64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79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5.xml.rels" ContentType="application/vnd.openxmlformats-package.relationships+xml"/>
  <Override PartName="/ppt/slides/_rels/slide54.xml.rels" ContentType="application/vnd.openxmlformats-package.relationships+xml"/>
  <Override PartName="/ppt/slides/_rels/slide53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8.xml.rels" ContentType="application/vnd.openxmlformats-package.relationships+xml"/>
  <Override PartName="/ppt/slides/_rels/slide47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70.xml.rels" ContentType="application/vnd.openxmlformats-package.relationships+xml"/>
  <Override PartName="/ppt/slides/_rels/slide12.xml.rels" ContentType="application/vnd.openxmlformats-package.relationships+xml"/>
  <Override PartName="/ppt/slides/_rels/slide68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84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82.xml.rels" ContentType="application/vnd.openxmlformats-package.relationships+xml"/>
  <Override PartName="/ppt/slides/_rels/slide24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30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44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94.xml.rels" ContentType="application/vnd.openxmlformats-package.relationships+xml"/>
  <Override PartName="/ppt/slides/_rels/slide36.xml.rels" ContentType="application/vnd.openxmlformats-package.relationships+xml"/>
  <Override PartName="/ppt/slides/_rels/slide95.xml.rels" ContentType="application/vnd.openxmlformats-package.relationships+xml"/>
  <Override PartName="/ppt/slides/_rels/slide37.xml.rels" ContentType="application/vnd.openxmlformats-package.relationships+xml"/>
  <Override PartName="/ppt/slides/_rels/slide38.xml.rels" ContentType="application/vnd.openxmlformats-package.relationships+xml"/>
  <Override PartName="/ppt/slides/_rels/slide39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6.xml.rels" ContentType="application/vnd.openxmlformats-package.relationships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7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8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3F47EE02-318D-415B-A10F-86807D77DD9D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6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(2)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70 X 0,6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0,7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0,8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0,9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1,1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1,2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7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 X 0,006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9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11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12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0,072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Application>LibreOffice/5.0.5.2$Linux_X86_64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2016-03-19T13:09:31Z</dcterms:modified>
  <cp:revision>1</cp:revision>
</cp:coreProperties>
</file>